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849" r:id="rId2"/>
    <p:sldMasterId id="2147483917" r:id="rId3"/>
  </p:sldMasterIdLst>
  <p:notesMasterIdLst>
    <p:notesMasterId r:id="rId5"/>
  </p:notesMasterIdLst>
  <p:sldIdLst>
    <p:sldId id="2147376711" r:id="rId4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FFFF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2" autoAdjust="0"/>
    <p:restoredTop sz="94061" autoAdjust="0"/>
  </p:normalViewPr>
  <p:slideViewPr>
    <p:cSldViewPr snapToGrid="0">
      <p:cViewPr varScale="1">
        <p:scale>
          <a:sx n="158" d="100"/>
          <a:sy n="158" d="100"/>
        </p:scale>
        <p:origin x="31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3D252A0-6B9A-4ED9-AB99-E04E3E6B7B5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884238"/>
            <a:ext cx="424497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2"/>
            <a:ext cx="7490460" cy="2786599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16C8AEC-86A1-4B96-8F1B-DC52E43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3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229633985e_0_445:notes"/>
          <p:cNvSpPr txBox="1">
            <a:spLocks noGrp="1"/>
          </p:cNvSpPr>
          <p:nvPr>
            <p:ph type="body" idx="1"/>
          </p:nvPr>
        </p:nvSpPr>
        <p:spPr>
          <a:xfrm>
            <a:off x="732936" y="4626452"/>
            <a:ext cx="5863426" cy="378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59" tIns="47867" rIns="95759" bIns="4786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74" name="Google Shape;674;g1229633985e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1201738"/>
            <a:ext cx="5765800" cy="3243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442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99B2-0760-4BE8-AA2C-E9D2D4C1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EA213-B75D-4FEA-A902-07D3C0558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583AB-481B-4FCD-B71D-0381C5C8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3A46-0EC4-4856-8B05-ACC6BB0E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1584C-BC75-49FF-BAA0-AEA8CA42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0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F102-471D-41FE-B398-A48CF6F6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28176-1DE8-421D-9BBD-F0BA44AE0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026ED-A3A4-4FCD-8CFD-CE0BB734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73C1-88D2-40AC-9C2F-185FBD65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8A7F-85E3-4126-AE58-89E27044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C1B1F-33C4-4295-872F-C71339A7C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27E3F-1D49-4388-8185-0EE4D384C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344F-90EF-4A86-A00B-EAEBF204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D1AA-FDE1-4781-AB0A-369F5533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07136-70A2-443C-BE74-9AEF27EC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4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5A7936-22CC-CB45-A3D4-C0734EAB570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E99D4A03-F70D-614F-8444-27ECE45E8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1624" y="842226"/>
            <a:ext cx="6332394" cy="6015774"/>
          </a:xfrm>
          <a:prstGeom prst="rect">
            <a:avLst/>
          </a:prstGeom>
        </p:spPr>
      </p:pic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6226" y="2605294"/>
            <a:ext cx="10555357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spcBef>
                <a:spcPts val="1000"/>
              </a:spcBef>
              <a:defRPr sz="6600" b="0" i="0">
                <a:latin typeface="Helvetica" pitchFamily="2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BABB9B-B8EE-C94D-94F0-32671B613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227" y="5189538"/>
            <a:ext cx="5017812" cy="914400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2400" b="0"/>
            </a:lvl1pPr>
            <a:lvl2pPr>
              <a:defRPr sz="2400" b="0"/>
            </a:lvl2pPr>
            <a:lvl3pPr>
              <a:defRPr sz="2400" b="0"/>
            </a:lvl3pPr>
            <a:lvl4pPr>
              <a:defRPr sz="2400" b="0"/>
            </a:lvl4pPr>
            <a:lvl5pPr>
              <a:defRPr sz="2400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6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8800" b="0" i="0">
                <a:latin typeface="Helvetica" pitchFamily="2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rt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18367AE-1F1A-5343-989E-C9F1C5957AF7}"/>
              </a:ext>
            </a:extLst>
          </p:cNvPr>
          <p:cNvSpPr/>
          <p:nvPr userDrawn="1"/>
        </p:nvSpPr>
        <p:spPr>
          <a:xfrm>
            <a:off x="5084541" y="4006600"/>
            <a:ext cx="7103165" cy="5640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00B0D70-592B-A842-BECD-ABA8924C6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6938" y="4752975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8D9C3D-4987-B349-AA91-CD0ABEAEBE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5559" y="4752975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937356-4B77-3D4E-87A1-670C788A1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7231" y="4752975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E893A13-22E7-9A49-959A-121F963A6D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2870" y="4312301"/>
            <a:ext cx="307449" cy="25834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74FAF1-485F-964A-94F6-F1783DC249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2509" y="4312301"/>
            <a:ext cx="307449" cy="25834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2F27F0-26CB-CC46-BFB1-86C0EB80F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3165" y="4312301"/>
            <a:ext cx="307449" cy="25834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5" grpId="1" animBg="1"/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F9381-DCA1-4742-B88E-9B876742919F}"/>
              </a:ext>
            </a:extLst>
          </p:cNvPr>
          <p:cNvSpPr/>
          <p:nvPr userDrawn="1"/>
        </p:nvSpPr>
        <p:spPr>
          <a:xfrm>
            <a:off x="0" y="4006600"/>
            <a:ext cx="7103165" cy="5640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465A5-B03D-694C-AA4D-FCF89CEAF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928" y="4721994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CFCF78A-75C0-CC48-B119-77609AE1B0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2600" y="4721994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28AC514-28A8-B147-AA12-ABE98C77B1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7878" y="4281320"/>
            <a:ext cx="307449" cy="25834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F71B414-5A16-4F41-9E54-1CF16786D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2601" y="4281320"/>
            <a:ext cx="307449" cy="25834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9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ABA2B09-8B93-BA4E-86AB-7B64CFB5B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8825" y="2854960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E1071D9-B079-DC4F-882F-D3B2F2000D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0845" y="5056712"/>
            <a:ext cx="2724150" cy="12096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34E1-6FD0-DF4F-AB6A-E39C530DD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2FB38-B109-F441-85F2-682F532C1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94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624F98-6334-4710-B5FE-8EC9CCAE03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64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47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132D-A2DE-4CEF-BBF4-1B333D0B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66166" cy="1325563"/>
          </a:xfrm>
        </p:spPr>
        <p:txBody>
          <a:bodyPr/>
          <a:lstStyle>
            <a:lvl1pPr>
              <a:defRPr sz="4000"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6016-2A0B-47B6-A4BE-2884DC64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6166" cy="4351338"/>
          </a:xfrm>
        </p:spPr>
        <p:txBody>
          <a:bodyPr>
            <a:normAutofit/>
          </a:bodyPr>
          <a:lstStyle>
            <a:lvl1pPr>
              <a:defRPr sz="2400">
                <a:latin typeface="Montserrat" panose="02000505000000020004" pitchFamily="2" charset="0"/>
              </a:defRPr>
            </a:lvl1pPr>
            <a:lvl2pPr>
              <a:defRPr sz="2000">
                <a:latin typeface="Montserrat" panose="02000505000000020004" pitchFamily="2" charset="0"/>
              </a:defRPr>
            </a:lvl2pPr>
            <a:lvl3pPr>
              <a:defRPr sz="1800">
                <a:latin typeface="Montserrat" panose="02000505000000020004" pitchFamily="2" charset="0"/>
              </a:defRPr>
            </a:lvl3pPr>
            <a:lvl4pPr>
              <a:defRPr sz="1600">
                <a:latin typeface="Montserrat" panose="02000505000000020004" pitchFamily="2" charset="0"/>
              </a:defRPr>
            </a:lvl4pPr>
            <a:lvl5pPr>
              <a:defRPr sz="1600"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F6CCF-3959-4059-BD46-5CEEF85A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9B90-C5E5-46B9-9868-7901DC76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08ED-CEB2-4868-86D8-2C8FCD2D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46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0"/>
            <a:ext cx="304800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02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graphy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45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Photograph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BBD0E-6DEF-9940-8510-657C418BB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9825" y="1463040"/>
            <a:ext cx="3232150" cy="4091623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69A8BAD-1D32-FE40-A7ED-CC16A1B86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0999" y="2834101"/>
            <a:ext cx="8130001" cy="251315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312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3E96EBB-293C-984B-8007-0FDBF50A6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004" y="4721994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969F9B-B0A3-9A4E-B7B7-AD7ADF3188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7004" y="4062659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A9F26C5-D542-6843-BDE8-B8A91645A0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53006" y="4721994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7ED09F6-EBF1-1240-A21A-167F45E1E3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3006" y="4062659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1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1013633-505C-0C48-A34F-CEEB4AF35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004" y="1516086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D564064-13C8-E94C-86FB-E31EAC2D7D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7004" y="856751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32952A-B246-F14D-8FE8-41E4840AC3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53006" y="1516086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9CDCF1B-E25C-A046-AFC8-1AF1BF21B0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3006" y="856751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4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AAA20D7-55DE-8946-8ABE-B15665BAE7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82" y="1449221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DD2BE57-7D22-0F43-B6F3-8F6CDDEFD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39082" y="789886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FAE29EC-6C56-4842-9D1A-9C8E830FE8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53006" y="4861980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F9BF03D-0C69-804D-A7B9-4A7B848E9F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3006" y="4202645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1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F0C2D46-C03B-0543-8793-C6672FC1F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0990" y="1449221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859F5ED-E635-4843-AB84-A65D21B8DF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0990" y="789886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9E6EF2-C00C-C94E-A516-920802FF2E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4914" y="4861980"/>
            <a:ext cx="3795916" cy="1209675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4074D78-A329-344B-8F7A-73645F6F260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14914" y="4202645"/>
            <a:ext cx="3781992" cy="258346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DE3C-6686-4C3E-B772-EB6D498B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67B4-52C6-420D-98D7-8648C51AF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BF83-D0FB-4613-A14A-45A47771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5210-A803-4F4B-A44F-C33EF825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3410-65DF-4268-8589-0B782BBF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6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9962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49CA5C5-1CA9-514A-9711-EAAAB6C4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7E2249-9172-F14B-B971-C8E0DDF77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8825" y="2971800"/>
            <a:ext cx="3317875" cy="245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hotograp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6654" y="1125538"/>
            <a:ext cx="1811382" cy="16892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1215" y="4478369"/>
            <a:ext cx="2551610" cy="23796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179130"/>
            <a:ext cx="1811382" cy="1689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34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us Photograp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1215" y="4478369"/>
            <a:ext cx="2551610" cy="23796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125539"/>
            <a:ext cx="2525214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6654" y="3077385"/>
            <a:ext cx="1811382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hot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0971" y="3530191"/>
            <a:ext cx="3581854" cy="332781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5651" y="3530190"/>
            <a:ext cx="1811382" cy="16892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8" y="1125539"/>
            <a:ext cx="2425157" cy="231089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1215" y="1747135"/>
            <a:ext cx="1811382" cy="1689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9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7" grpId="0" animBg="1"/>
      <p:bldP spid="7" grpId="1" animBg="1"/>
      <p:bldP spid="6" grpId="0" animBg="1"/>
      <p:bldP spid="6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hot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53475" y="3505170"/>
            <a:ext cx="2405654" cy="276863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1" y="1125539"/>
            <a:ext cx="2551610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4900428"/>
            <a:ext cx="2551610" cy="137337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53476" y="2327905"/>
            <a:ext cx="2405653" cy="110109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53476" y="1125539"/>
            <a:ext cx="2405654" cy="1106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1" y="3505170"/>
            <a:ext cx="2551609" cy="1319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1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11" grpId="0" animBg="1"/>
      <p:bldP spid="11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030852" y="115205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B3E5E-4F20-7540-9D9E-966E24F797BC}"/>
              </a:ext>
            </a:extLst>
          </p:cNvPr>
          <p:cNvSpPr/>
          <p:nvPr userDrawn="1"/>
        </p:nvSpPr>
        <p:spPr>
          <a:xfrm>
            <a:off x="2030852" y="5722925"/>
            <a:ext cx="3464426" cy="564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914330"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  <a:latin typeface="Helvetic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33026-EDB9-FE46-B4D1-41D09572F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0413" y="3349625"/>
            <a:ext cx="8232173" cy="140335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B06AB-23B0-9248-AC3F-E98B39831B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84400" y="5815013"/>
            <a:ext cx="2751138" cy="40005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1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19175" y="3802615"/>
            <a:ext cx="10153650" cy="24711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19175" y="1125538"/>
            <a:ext cx="10153650" cy="247118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135300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78594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21888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62250" y="4219023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135300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478594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21888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62250" y="1606452"/>
            <a:ext cx="900000" cy="90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algn="t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9097323-A27D-D84B-98ED-1914950E19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5564" y="2987315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3310D27-1189-9746-93D7-6E3E461D4C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51834" y="2614786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46CE2E7-8513-0440-A74A-973BB0562E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27551" y="3002120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CCF5935-57F3-F84B-B543-1FCEEC939B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3821" y="2629591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70E887-7E3E-9D4F-B51F-D0447EF5DB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63127" y="3002120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A6446E2-C867-1942-9E63-F1A6AAB345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39397" y="2629591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C02AB94-730A-8443-8AEA-668F60D569D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98703" y="3002120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CBEAF43-7350-2140-B026-F639E7FC110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74973" y="2629591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DB8B83C-85BF-F046-9B8E-4C8A1807DF0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75564" y="5587295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402A0E9-F6F8-184E-8527-5BE698F0EC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851834" y="5214766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704A887-E595-2048-992A-287AEE7A346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27551" y="5602100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0328962-1FC3-4441-9422-549EFC10E7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03821" y="5229571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8A8C88C-FAC8-8A47-A257-F6903A43A50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63127" y="5602100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8D1A1B-418B-0449-A4D0-FCE84835513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539397" y="5229571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940F02A-91A8-9E40-B245-47F59960628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698703" y="5602100"/>
            <a:ext cx="1830282" cy="419652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D967AAC-08F4-9C4F-AEE9-0C2C845BB01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74973" y="5229571"/>
            <a:ext cx="1475260" cy="275023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2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64E46F-4B39-E048-9CB6-265058B74E74}"/>
              </a:ext>
            </a:extLst>
          </p:cNvPr>
          <p:cNvSpPr/>
          <p:nvPr userDrawn="1"/>
        </p:nvSpPr>
        <p:spPr>
          <a:xfrm>
            <a:off x="9065244" y="2426288"/>
            <a:ext cx="2109600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EAC9D2-617D-0343-8C02-FD3B0CEC7B9B}"/>
              </a:ext>
            </a:extLst>
          </p:cNvPr>
          <p:cNvSpPr/>
          <p:nvPr userDrawn="1"/>
        </p:nvSpPr>
        <p:spPr>
          <a:xfrm>
            <a:off x="6723488" y="2426288"/>
            <a:ext cx="2109600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C952BD-4288-7649-9351-88EA0D415E89}"/>
              </a:ext>
            </a:extLst>
          </p:cNvPr>
          <p:cNvSpPr/>
          <p:nvPr userDrawn="1"/>
        </p:nvSpPr>
        <p:spPr>
          <a:xfrm>
            <a:off x="4370580" y="2426288"/>
            <a:ext cx="2109600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1BA74-6FE0-994D-AE35-3CAB2F875585}"/>
              </a:ext>
            </a:extLst>
          </p:cNvPr>
          <p:cNvSpPr/>
          <p:nvPr userDrawn="1"/>
        </p:nvSpPr>
        <p:spPr>
          <a:xfrm>
            <a:off x="2028824" y="2426288"/>
            <a:ext cx="2109600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09FA2F3-9BFA-8649-814F-9E292C80BD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7047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88AED00F-498E-0245-B2DB-39A6702BCA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00066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85537" y="2795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29360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572468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541714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C05159-FEEE-E641-908F-68FF2A127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0058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B7C92CD-21AC-D14E-9422-67549FFB9D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66121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0F71E9-DC0E-BD4A-A2D2-042DE7E68694}"/>
              </a:ext>
            </a:extLst>
          </p:cNvPr>
          <p:cNvSpPr/>
          <p:nvPr userDrawn="1"/>
        </p:nvSpPr>
        <p:spPr>
          <a:xfrm>
            <a:off x="2024856" y="2426287"/>
            <a:ext cx="2109600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FFE46C4-4E22-A343-A2A2-CAA2D62593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02383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EA72677-4C3D-9B41-AD00-833CA40043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5402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13D7A01-51B1-D54A-A1F0-8CC0D2ACFA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5291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6D28CCB-7197-7843-B90B-CC6129F3E4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8310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52F1A3-FDE7-CA45-BB06-8D20E80113BE}"/>
              </a:ext>
            </a:extLst>
          </p:cNvPr>
          <p:cNvSpPr/>
          <p:nvPr userDrawn="1"/>
        </p:nvSpPr>
        <p:spPr>
          <a:xfrm>
            <a:off x="4366612" y="2426287"/>
            <a:ext cx="2109600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78BE43-08F2-6A46-8B7F-D48219293BC3}"/>
              </a:ext>
            </a:extLst>
          </p:cNvPr>
          <p:cNvSpPr/>
          <p:nvPr userDrawn="1"/>
        </p:nvSpPr>
        <p:spPr>
          <a:xfrm>
            <a:off x="6708368" y="2426287"/>
            <a:ext cx="2109600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D416D70-F0E0-CE47-A012-DD63A5563856}"/>
              </a:ext>
            </a:extLst>
          </p:cNvPr>
          <p:cNvSpPr/>
          <p:nvPr userDrawn="1"/>
        </p:nvSpPr>
        <p:spPr>
          <a:xfrm>
            <a:off x="9061276" y="2426287"/>
            <a:ext cx="2109600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09FA2F3-9BFA-8649-814F-9E292C80BD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7047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88AED00F-498E-0245-B2DB-39A6702BCA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00066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85537" y="2795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29360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572468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541714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C05159-FEEE-E641-908F-68FF2A127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0058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B7C92CD-21AC-D14E-9422-67549FFB9D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66121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FFE46C4-4E22-A343-A2A2-CAA2D62593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02383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EA72677-4C3D-9B41-AD00-833CA40043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5402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13D7A01-51B1-D54A-A1F0-8CC0D2ACFA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5291" y="4601822"/>
            <a:ext cx="1645995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6D28CCB-7197-7843-B90B-CC6129F3E4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8310" y="4104940"/>
            <a:ext cx="163995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2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AE6AF59-592D-4448-B2D4-DFFAD561853F}"/>
              </a:ext>
            </a:extLst>
          </p:cNvPr>
          <p:cNvSpPr/>
          <p:nvPr userDrawn="1"/>
        </p:nvSpPr>
        <p:spPr>
          <a:xfrm>
            <a:off x="5159650" y="2426288"/>
            <a:ext cx="2887046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5E0A79-F7CF-9B40-AA19-D554640A133F}"/>
              </a:ext>
            </a:extLst>
          </p:cNvPr>
          <p:cNvSpPr/>
          <p:nvPr userDrawn="1"/>
        </p:nvSpPr>
        <p:spPr>
          <a:xfrm>
            <a:off x="8290476" y="2426288"/>
            <a:ext cx="2887046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93240-7280-0643-B768-A6009EE7D3A4}"/>
              </a:ext>
            </a:extLst>
          </p:cNvPr>
          <p:cNvSpPr/>
          <p:nvPr userDrawn="1"/>
        </p:nvSpPr>
        <p:spPr>
          <a:xfrm>
            <a:off x="2028824" y="2426288"/>
            <a:ext cx="2887046" cy="3847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1270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65172" y="2795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89301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938050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EF8483A-9A4A-0247-99E3-1168EBB4C8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0058" y="4601822"/>
            <a:ext cx="2411272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C3349FD-B75A-344F-9E36-E889BE7A0F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66121" y="4104940"/>
            <a:ext cx="240242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7A6C54-9CEA-0A4D-A229-7C504E8A380C}"/>
              </a:ext>
            </a:extLst>
          </p:cNvPr>
          <p:cNvSpPr/>
          <p:nvPr userDrawn="1"/>
        </p:nvSpPr>
        <p:spPr>
          <a:xfrm>
            <a:off x="2024856" y="2426287"/>
            <a:ext cx="2887046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8113338C-846C-2A43-BC13-56E5E38C1B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884" y="4601822"/>
            <a:ext cx="2411272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4F89F1E-6398-1D45-B47C-E3E7BE7430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96947" y="4104940"/>
            <a:ext cx="240242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5CB86E-59FE-0940-A2C8-F0062A0BFB86}"/>
              </a:ext>
            </a:extLst>
          </p:cNvPr>
          <p:cNvSpPr/>
          <p:nvPr userDrawn="1"/>
        </p:nvSpPr>
        <p:spPr>
          <a:xfrm>
            <a:off x="5155682" y="2426287"/>
            <a:ext cx="2887046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6FD74FF-5723-814F-B329-85AE554E9C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31710" y="4601822"/>
            <a:ext cx="2411272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CD4AE00-1C4F-1549-9331-B3BC9B0887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7773" y="4104940"/>
            <a:ext cx="240242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9FDB24-D765-2041-9ADF-D3A42B39C39D}"/>
              </a:ext>
            </a:extLst>
          </p:cNvPr>
          <p:cNvSpPr/>
          <p:nvPr userDrawn="1"/>
        </p:nvSpPr>
        <p:spPr>
          <a:xfrm>
            <a:off x="8286508" y="2426287"/>
            <a:ext cx="2887046" cy="69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A395-4953-43F6-963D-B87EDEA6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0EBE-9F25-4CD8-AF3A-1848288BF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C9857-197F-490D-B70B-825FB4F35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84C7A-5515-4802-A32E-C160D7AC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59C4B-29CF-497E-B6E8-78B52943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230E-C20B-4E56-ABE0-877CFA5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5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65172" y="2795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89301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938050" y="2795200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F572BB1-D212-E448-8922-8BA438D6AB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70058" y="4601822"/>
            <a:ext cx="2411272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DF81C1A-C729-154E-ADAB-A7695A8865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66121" y="4104940"/>
            <a:ext cx="240242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BFBCE49-2950-1342-B549-EFCC0384AB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2314" y="4601822"/>
            <a:ext cx="2411272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0FC8D42-5AD9-F044-9F1C-0F1B9D8CF2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08377" y="4104940"/>
            <a:ext cx="240242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30B9954-6DC9-7F4B-A275-4B3FB08AED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31710" y="4601822"/>
            <a:ext cx="2411272" cy="1372129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8018DD31-6F66-1641-B9D2-264A8126F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7773" y="4104940"/>
            <a:ext cx="2402427" cy="417362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4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819715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07E69DD-264B-6B47-AB2D-DB13D4B116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28825" y="2762250"/>
            <a:ext cx="2423905" cy="267493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ultip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EC0F5-4903-42C0-A1C2-5080DDB46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67658"/>
            <a:ext cx="2803071" cy="5606142"/>
          </a:xfrm>
          <a:prstGeom prst="rect">
            <a:avLst/>
          </a:prstGeom>
        </p:spPr>
      </p:pic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41BE2A5-FB40-4E63-A02F-595E10C6589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71874" y="822780"/>
            <a:ext cx="2448015" cy="5298281"/>
          </a:xfrm>
          <a:custGeom>
            <a:avLst/>
            <a:gdLst>
              <a:gd name="connsiteX0" fmla="*/ 250164 w 2509837"/>
              <a:gd name="connsiteY0" fmla="*/ 0 h 5326062"/>
              <a:gd name="connsiteX1" fmla="*/ 524933 w 2509837"/>
              <a:gd name="connsiteY1" fmla="*/ 0 h 5326062"/>
              <a:gd name="connsiteX2" fmla="*/ 557742 w 2509837"/>
              <a:gd name="connsiteY2" fmla="*/ 36205 h 5326062"/>
              <a:gd name="connsiteX3" fmla="*/ 557742 w 2509837"/>
              <a:gd name="connsiteY3" fmla="*/ 64363 h 5326062"/>
              <a:gd name="connsiteX4" fmla="*/ 701278 w 2509837"/>
              <a:gd name="connsiteY4" fmla="*/ 197113 h 5326062"/>
              <a:gd name="connsiteX5" fmla="*/ 1816761 w 2509837"/>
              <a:gd name="connsiteY5" fmla="*/ 197113 h 5326062"/>
              <a:gd name="connsiteX6" fmla="*/ 1956197 w 2509837"/>
              <a:gd name="connsiteY6" fmla="*/ 60341 h 5326062"/>
              <a:gd name="connsiteX7" fmla="*/ 1956197 w 2509837"/>
              <a:gd name="connsiteY7" fmla="*/ 36205 h 5326062"/>
              <a:gd name="connsiteX8" fmla="*/ 1989005 w 2509837"/>
              <a:gd name="connsiteY8" fmla="*/ 0 h 5326062"/>
              <a:gd name="connsiteX9" fmla="*/ 2259673 w 2509837"/>
              <a:gd name="connsiteY9" fmla="*/ 0 h 5326062"/>
              <a:gd name="connsiteX10" fmla="*/ 2509837 w 2509837"/>
              <a:gd name="connsiteY10" fmla="*/ 249408 h 5326062"/>
              <a:gd name="connsiteX11" fmla="*/ 2509837 w 2509837"/>
              <a:gd name="connsiteY11" fmla="*/ 5080677 h 5326062"/>
              <a:gd name="connsiteX12" fmla="*/ 2259673 w 2509837"/>
              <a:gd name="connsiteY12" fmla="*/ 5326062 h 5326062"/>
              <a:gd name="connsiteX13" fmla="*/ 250164 w 2509837"/>
              <a:gd name="connsiteY13" fmla="*/ 5326062 h 5326062"/>
              <a:gd name="connsiteX14" fmla="*/ 0 w 2509837"/>
              <a:gd name="connsiteY14" fmla="*/ 5080677 h 5326062"/>
              <a:gd name="connsiteX15" fmla="*/ 0 w 2509837"/>
              <a:gd name="connsiteY15" fmla="*/ 249408 h 5326062"/>
              <a:gd name="connsiteX16" fmla="*/ 250164 w 2509837"/>
              <a:gd name="connsiteY16" fmla="*/ 0 h 53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9837" h="532606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58693" y="197113"/>
                  <a:pt x="1718336" y="197113"/>
                  <a:pt x="1816761" y="197113"/>
                </a:cubicBezTo>
                <a:cubicBezTo>
                  <a:pt x="1915186" y="197113"/>
                  <a:pt x="1956197" y="108613"/>
                  <a:pt x="1956197" y="60341"/>
                </a:cubicBezTo>
                <a:cubicBezTo>
                  <a:pt x="1956197" y="60341"/>
                  <a:pt x="1956197" y="60341"/>
                  <a:pt x="1956197" y="36205"/>
                </a:cubicBezTo>
                <a:cubicBezTo>
                  <a:pt x="1956197" y="16091"/>
                  <a:pt x="1972601" y="0"/>
                  <a:pt x="1989005" y="0"/>
                </a:cubicBezTo>
                <a:cubicBezTo>
                  <a:pt x="1989005" y="0"/>
                  <a:pt x="1989005" y="0"/>
                  <a:pt x="2259673" y="0"/>
                </a:cubicBezTo>
                <a:cubicBezTo>
                  <a:pt x="2395008" y="0"/>
                  <a:pt x="2509837" y="112636"/>
                  <a:pt x="2509837" y="249408"/>
                </a:cubicBezTo>
                <a:cubicBezTo>
                  <a:pt x="2509837" y="249408"/>
                  <a:pt x="2509837" y="249408"/>
                  <a:pt x="2509837" y="5080677"/>
                </a:cubicBezTo>
                <a:cubicBezTo>
                  <a:pt x="2509837" y="5217449"/>
                  <a:pt x="2395008" y="5326062"/>
                  <a:pt x="2259673" y="5326062"/>
                </a:cubicBezTo>
                <a:cubicBezTo>
                  <a:pt x="2259673" y="5326062"/>
                  <a:pt x="2259673" y="5326062"/>
                  <a:pt x="250164" y="5326062"/>
                </a:cubicBezTo>
                <a:cubicBezTo>
                  <a:pt x="114829" y="5326062"/>
                  <a:pt x="0" y="5217449"/>
                  <a:pt x="0" y="5080677"/>
                </a:cubicBezTo>
                <a:cubicBezTo>
                  <a:pt x="0" y="5080677"/>
                  <a:pt x="0" y="5080677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3C9A0EC-DCBE-4F64-8277-56F274261D1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74945" y="822780"/>
            <a:ext cx="2448015" cy="5298281"/>
          </a:xfrm>
          <a:custGeom>
            <a:avLst/>
            <a:gdLst>
              <a:gd name="connsiteX0" fmla="*/ 250164 w 2509837"/>
              <a:gd name="connsiteY0" fmla="*/ 0 h 5326062"/>
              <a:gd name="connsiteX1" fmla="*/ 524933 w 2509837"/>
              <a:gd name="connsiteY1" fmla="*/ 0 h 5326062"/>
              <a:gd name="connsiteX2" fmla="*/ 557742 w 2509837"/>
              <a:gd name="connsiteY2" fmla="*/ 36205 h 5326062"/>
              <a:gd name="connsiteX3" fmla="*/ 557742 w 2509837"/>
              <a:gd name="connsiteY3" fmla="*/ 64363 h 5326062"/>
              <a:gd name="connsiteX4" fmla="*/ 701278 w 2509837"/>
              <a:gd name="connsiteY4" fmla="*/ 197113 h 5326062"/>
              <a:gd name="connsiteX5" fmla="*/ 1816761 w 2509837"/>
              <a:gd name="connsiteY5" fmla="*/ 197113 h 5326062"/>
              <a:gd name="connsiteX6" fmla="*/ 1956197 w 2509837"/>
              <a:gd name="connsiteY6" fmla="*/ 60341 h 5326062"/>
              <a:gd name="connsiteX7" fmla="*/ 1956197 w 2509837"/>
              <a:gd name="connsiteY7" fmla="*/ 36205 h 5326062"/>
              <a:gd name="connsiteX8" fmla="*/ 1989005 w 2509837"/>
              <a:gd name="connsiteY8" fmla="*/ 0 h 5326062"/>
              <a:gd name="connsiteX9" fmla="*/ 2259673 w 2509837"/>
              <a:gd name="connsiteY9" fmla="*/ 0 h 5326062"/>
              <a:gd name="connsiteX10" fmla="*/ 2509837 w 2509837"/>
              <a:gd name="connsiteY10" fmla="*/ 249408 h 5326062"/>
              <a:gd name="connsiteX11" fmla="*/ 2509837 w 2509837"/>
              <a:gd name="connsiteY11" fmla="*/ 5080677 h 5326062"/>
              <a:gd name="connsiteX12" fmla="*/ 2259673 w 2509837"/>
              <a:gd name="connsiteY12" fmla="*/ 5326062 h 5326062"/>
              <a:gd name="connsiteX13" fmla="*/ 250164 w 2509837"/>
              <a:gd name="connsiteY13" fmla="*/ 5326062 h 5326062"/>
              <a:gd name="connsiteX14" fmla="*/ 0 w 2509837"/>
              <a:gd name="connsiteY14" fmla="*/ 5080677 h 5326062"/>
              <a:gd name="connsiteX15" fmla="*/ 0 w 2509837"/>
              <a:gd name="connsiteY15" fmla="*/ 249408 h 5326062"/>
              <a:gd name="connsiteX16" fmla="*/ 250164 w 2509837"/>
              <a:gd name="connsiteY16" fmla="*/ 0 h 53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9837" h="532606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58693" y="197113"/>
                  <a:pt x="1718336" y="197113"/>
                  <a:pt x="1816761" y="197113"/>
                </a:cubicBezTo>
                <a:cubicBezTo>
                  <a:pt x="1915186" y="197113"/>
                  <a:pt x="1956197" y="108613"/>
                  <a:pt x="1956197" y="60341"/>
                </a:cubicBezTo>
                <a:cubicBezTo>
                  <a:pt x="1956197" y="60341"/>
                  <a:pt x="1956197" y="60341"/>
                  <a:pt x="1956197" y="36205"/>
                </a:cubicBezTo>
                <a:cubicBezTo>
                  <a:pt x="1956197" y="16091"/>
                  <a:pt x="1972601" y="0"/>
                  <a:pt x="1989005" y="0"/>
                </a:cubicBezTo>
                <a:cubicBezTo>
                  <a:pt x="1989005" y="0"/>
                  <a:pt x="1989005" y="0"/>
                  <a:pt x="2259673" y="0"/>
                </a:cubicBezTo>
                <a:cubicBezTo>
                  <a:pt x="2395008" y="0"/>
                  <a:pt x="2509837" y="112636"/>
                  <a:pt x="2509837" y="249408"/>
                </a:cubicBezTo>
                <a:cubicBezTo>
                  <a:pt x="2509837" y="249408"/>
                  <a:pt x="2509837" y="249408"/>
                  <a:pt x="2509837" y="5080677"/>
                </a:cubicBezTo>
                <a:cubicBezTo>
                  <a:pt x="2509837" y="5217449"/>
                  <a:pt x="2395008" y="5326062"/>
                  <a:pt x="2259673" y="5326062"/>
                </a:cubicBezTo>
                <a:cubicBezTo>
                  <a:pt x="2259673" y="5326062"/>
                  <a:pt x="2259673" y="5326062"/>
                  <a:pt x="250164" y="5326062"/>
                </a:cubicBezTo>
                <a:cubicBezTo>
                  <a:pt x="114829" y="5326062"/>
                  <a:pt x="0" y="5217449"/>
                  <a:pt x="0" y="5080677"/>
                </a:cubicBezTo>
                <a:cubicBezTo>
                  <a:pt x="0" y="5080677"/>
                  <a:pt x="0" y="5080677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112299D-D460-452A-A40D-D57BB87126A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698834" y="822780"/>
            <a:ext cx="2448015" cy="5298281"/>
          </a:xfrm>
          <a:custGeom>
            <a:avLst/>
            <a:gdLst>
              <a:gd name="connsiteX0" fmla="*/ 250164 w 2509837"/>
              <a:gd name="connsiteY0" fmla="*/ 0 h 5326062"/>
              <a:gd name="connsiteX1" fmla="*/ 524933 w 2509837"/>
              <a:gd name="connsiteY1" fmla="*/ 0 h 5326062"/>
              <a:gd name="connsiteX2" fmla="*/ 557742 w 2509837"/>
              <a:gd name="connsiteY2" fmla="*/ 36205 h 5326062"/>
              <a:gd name="connsiteX3" fmla="*/ 557742 w 2509837"/>
              <a:gd name="connsiteY3" fmla="*/ 64363 h 5326062"/>
              <a:gd name="connsiteX4" fmla="*/ 701278 w 2509837"/>
              <a:gd name="connsiteY4" fmla="*/ 197113 h 5326062"/>
              <a:gd name="connsiteX5" fmla="*/ 1816761 w 2509837"/>
              <a:gd name="connsiteY5" fmla="*/ 197113 h 5326062"/>
              <a:gd name="connsiteX6" fmla="*/ 1956197 w 2509837"/>
              <a:gd name="connsiteY6" fmla="*/ 60341 h 5326062"/>
              <a:gd name="connsiteX7" fmla="*/ 1956197 w 2509837"/>
              <a:gd name="connsiteY7" fmla="*/ 36205 h 5326062"/>
              <a:gd name="connsiteX8" fmla="*/ 1989005 w 2509837"/>
              <a:gd name="connsiteY8" fmla="*/ 0 h 5326062"/>
              <a:gd name="connsiteX9" fmla="*/ 2259673 w 2509837"/>
              <a:gd name="connsiteY9" fmla="*/ 0 h 5326062"/>
              <a:gd name="connsiteX10" fmla="*/ 2509837 w 2509837"/>
              <a:gd name="connsiteY10" fmla="*/ 249408 h 5326062"/>
              <a:gd name="connsiteX11" fmla="*/ 2509837 w 2509837"/>
              <a:gd name="connsiteY11" fmla="*/ 5080677 h 5326062"/>
              <a:gd name="connsiteX12" fmla="*/ 2259673 w 2509837"/>
              <a:gd name="connsiteY12" fmla="*/ 5326062 h 5326062"/>
              <a:gd name="connsiteX13" fmla="*/ 250164 w 2509837"/>
              <a:gd name="connsiteY13" fmla="*/ 5326062 h 5326062"/>
              <a:gd name="connsiteX14" fmla="*/ 0 w 2509837"/>
              <a:gd name="connsiteY14" fmla="*/ 5080677 h 5326062"/>
              <a:gd name="connsiteX15" fmla="*/ 0 w 2509837"/>
              <a:gd name="connsiteY15" fmla="*/ 249408 h 5326062"/>
              <a:gd name="connsiteX16" fmla="*/ 250164 w 2509837"/>
              <a:gd name="connsiteY16" fmla="*/ 0 h 53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9837" h="532606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58693" y="197113"/>
                  <a:pt x="1718336" y="197113"/>
                  <a:pt x="1816761" y="197113"/>
                </a:cubicBezTo>
                <a:cubicBezTo>
                  <a:pt x="1915186" y="197113"/>
                  <a:pt x="1956197" y="108613"/>
                  <a:pt x="1956197" y="60341"/>
                </a:cubicBezTo>
                <a:cubicBezTo>
                  <a:pt x="1956197" y="60341"/>
                  <a:pt x="1956197" y="60341"/>
                  <a:pt x="1956197" y="36205"/>
                </a:cubicBezTo>
                <a:cubicBezTo>
                  <a:pt x="1956197" y="16091"/>
                  <a:pt x="1972601" y="0"/>
                  <a:pt x="1989005" y="0"/>
                </a:cubicBezTo>
                <a:cubicBezTo>
                  <a:pt x="1989005" y="0"/>
                  <a:pt x="1989005" y="0"/>
                  <a:pt x="2259673" y="0"/>
                </a:cubicBezTo>
                <a:cubicBezTo>
                  <a:pt x="2395008" y="0"/>
                  <a:pt x="2509837" y="112636"/>
                  <a:pt x="2509837" y="249408"/>
                </a:cubicBezTo>
                <a:cubicBezTo>
                  <a:pt x="2509837" y="249408"/>
                  <a:pt x="2509837" y="249408"/>
                  <a:pt x="2509837" y="5080677"/>
                </a:cubicBezTo>
                <a:cubicBezTo>
                  <a:pt x="2509837" y="5217449"/>
                  <a:pt x="2395008" y="5326062"/>
                  <a:pt x="2259673" y="5326062"/>
                </a:cubicBezTo>
                <a:cubicBezTo>
                  <a:pt x="2259673" y="5326062"/>
                  <a:pt x="2259673" y="5326062"/>
                  <a:pt x="250164" y="5326062"/>
                </a:cubicBezTo>
                <a:cubicBezTo>
                  <a:pt x="114829" y="5326062"/>
                  <a:pt x="0" y="5217449"/>
                  <a:pt x="0" y="5080677"/>
                </a:cubicBezTo>
                <a:cubicBezTo>
                  <a:pt x="0" y="5080677"/>
                  <a:pt x="0" y="5080677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98297-EE9E-DA48-8D30-5D253C670D05}"/>
              </a:ext>
            </a:extLst>
          </p:cNvPr>
          <p:cNvSpPr/>
          <p:nvPr userDrawn="1"/>
        </p:nvSpPr>
        <p:spPr>
          <a:xfrm>
            <a:off x="1019175" y="0"/>
            <a:ext cx="4152900" cy="6886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34526-10E2-444A-A799-A9833BC36C82}"/>
              </a:ext>
            </a:extLst>
          </p:cNvPr>
          <p:cNvSpPr/>
          <p:nvPr userDrawn="1"/>
        </p:nvSpPr>
        <p:spPr>
          <a:xfrm>
            <a:off x="1520687" y="1125538"/>
            <a:ext cx="3071191" cy="50020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defTabSz="914330">
              <a:lnSpc>
                <a:spcPct val="130000"/>
              </a:lnSpc>
              <a:spcBef>
                <a:spcPts val="1000"/>
              </a:spcBef>
            </a:pPr>
            <a:endParaRPr lang="en-US" sz="2200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899967-E43C-154B-A9BB-5D3978A2E17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560063" y="1001853"/>
            <a:ext cx="2992438" cy="623887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0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6" grpId="0" animBg="1"/>
      <p:bldP spid="6" grpId="1" animBg="1"/>
      <p:bldP spid="7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C09D5-2596-C64E-84BE-234BA3C36F7B}"/>
              </a:ext>
            </a:extLst>
          </p:cNvPr>
          <p:cNvSpPr/>
          <p:nvPr userDrawn="1"/>
        </p:nvSpPr>
        <p:spPr>
          <a:xfrm>
            <a:off x="-62144" y="-62144"/>
            <a:ext cx="12254144" cy="6920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122B07-DEE2-4448-92AE-B51BEA423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292" y="2254928"/>
            <a:ext cx="10031413" cy="1464815"/>
          </a:xfrm>
        </p:spPr>
        <p:txBody>
          <a:bodyPr>
            <a:noAutofit/>
          </a:bodyPr>
          <a:lstStyle>
            <a:lvl1pPr algn="ctr">
              <a:lnSpc>
                <a:spcPct val="130000"/>
              </a:lnSpc>
              <a:defRPr sz="8800" b="1">
                <a:solidFill>
                  <a:schemeClr val="bg2"/>
                </a:solidFill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C66B49-9269-E849-86B4-22CE5A118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1425" y="4412048"/>
            <a:ext cx="2068513" cy="41592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CAE5C61-59E8-CF4C-B55C-F9C11E5AD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51425" y="4953586"/>
            <a:ext cx="2068513" cy="41592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391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91A9F-241A-6B4E-B473-2CB30D2F1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8824" y="2196548"/>
            <a:ext cx="3954726" cy="2974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0CA817-AB65-2D4A-AA8B-DEBC1E3F1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8824" y="2578288"/>
            <a:ext cx="9152696" cy="2801580"/>
          </a:xfrm>
        </p:spPr>
        <p:txBody>
          <a:bodyPr>
            <a:no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034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8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766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97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6654" y="1125538"/>
            <a:ext cx="1811382" cy="16892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1215" y="4478369"/>
            <a:ext cx="2551610" cy="23796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179130"/>
            <a:ext cx="1811382" cy="1689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36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1215" y="4478369"/>
            <a:ext cx="2551610" cy="23796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125539"/>
            <a:ext cx="2525214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6654" y="3077385"/>
            <a:ext cx="1811382" cy="1752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7D72-25E4-4CCC-AB8E-FAE6C565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5CC97-2276-4A30-B426-D730ED0F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EEA27-3CEC-468C-90E7-ED248AFE7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FF9C2-13CC-4CAA-8029-2595FBE7E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B6FCA-1B08-449F-A0F2-E2FDB2B2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5AAA3-A880-406A-9C50-859F20F7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7672D-8DB6-4386-937F-368B874F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73B71C-F486-4660-ACBC-70AC3960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6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0971" y="3530191"/>
            <a:ext cx="3581854" cy="332781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5651" y="3530190"/>
            <a:ext cx="1811382" cy="16892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8" y="1125539"/>
            <a:ext cx="2425157" cy="231089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1215" y="1747135"/>
            <a:ext cx="1811382" cy="1689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74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7" grpId="0" animBg="1"/>
      <p:bldP spid="7" grpId="1" animBg="1"/>
      <p:bldP spid="6" grpId="0" animBg="1"/>
      <p:bldP spid="6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B8A838-8474-4258-BDA9-321177F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273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0"/>
            <a:ext cx="304800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12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9E918E-A6ED-4C79-BF50-0276F406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94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27238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09900" y="11201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27238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11805" y="21459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992562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92562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975224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73319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954076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936738" y="11201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54076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938643" y="21459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919400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919400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902062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900157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882819" y="112553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880914" y="2148840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027238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009900" y="31692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027238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011805" y="419512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992562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992562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975224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973319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954076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936738" y="31692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954076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938643" y="419512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919400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7919400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02062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900157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9882819" y="3174682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9880914" y="4197984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027238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011805" y="521842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992562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4973319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5954076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938643" y="521842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7919400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8900157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9880914" y="5221286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330"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D9208-D2C5-4FC5-8D0D-89C471EA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65296"/>
            <a:ext cx="8678541" cy="560071"/>
          </a:xfrm>
          <a:prstGeom prst="rect">
            <a:avLst/>
          </a:prstGeom>
        </p:spPr>
        <p:txBody>
          <a:bodyPr lIns="0" rIns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65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367536"/>
            <a:ext cx="11300036" cy="10654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4685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0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95B74814-72AF-43E7-B15D-622E8642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3455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95B74814-72AF-43E7-B15D-622E8642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8B9D029F-88FD-4EFB-B641-9642DE176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Yu Gothic" panose="020B0400000000000000" pitchFamily="34" charset="-128"/>
              <a:ea typeface="Yu Gothic" panose="020B0400000000000000" pitchFamily="34" charset="-128"/>
              <a:cs typeface="+mj-cs"/>
              <a:sym typeface="Yu Gothic" panose="020B0400000000000000" pitchFamily="34" charset="-128"/>
            </a:endParaRPr>
          </a:p>
        </p:txBody>
      </p:sp>
      <p:pic>
        <p:nvPicPr>
          <p:cNvPr id="1031" name="Picture 7" descr="shallow focus photo of footed wine glasses">
            <a:extLst>
              <a:ext uri="{FF2B5EF4-FFF2-40B4-BE49-F238E27FC236}">
                <a16:creationId xmlns:a16="http://schemas.microsoft.com/office/drawing/2014/main" id="{AD8E12D6-7785-438D-A0C3-ED0127362C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" y="0"/>
            <a:ext cx="4063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C9CD5E9-E9E7-4835-8FD1-FE30ECEC5B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240" y="0"/>
            <a:ext cx="4063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lear drinking glass with beer on black table">
            <a:extLst>
              <a:ext uri="{FF2B5EF4-FFF2-40B4-BE49-F238E27FC236}">
                <a16:creationId xmlns:a16="http://schemas.microsoft.com/office/drawing/2014/main" id="{3D64701B-90FF-49F2-82D4-D358ECA80A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8120" y="0"/>
            <a:ext cx="4063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617132"/>
            <a:ext cx="12192000" cy="1773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7237" y="4617132"/>
            <a:ext cx="8137525" cy="1773432"/>
          </a:xfrm>
          <a:effectLst/>
        </p:spPr>
        <p:txBody>
          <a:bodyPr lIns="288000" rIns="288000" anchor="ctr">
            <a:noAutofit/>
          </a:bodyPr>
          <a:lstStyle>
            <a:lvl1pPr>
              <a:defRPr sz="6000" b="0" cap="none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7574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77">
          <p15:clr>
            <a:srgbClr val="FBAE40"/>
          </p15:clr>
        </p15:guide>
        <p15:guide id="2" pos="640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254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6736" y="4407359"/>
            <a:ext cx="2879750" cy="271807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9"/>
          <p:cNvSpPr txBox="1">
            <a:spLocks noGrp="1"/>
          </p:cNvSpPr>
          <p:nvPr>
            <p:ph type="title"/>
          </p:nvPr>
        </p:nvSpPr>
        <p:spPr>
          <a:xfrm>
            <a:off x="415600" y="304213"/>
            <a:ext cx="11360800" cy="110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3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9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18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55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553"/>
              </a:spcBef>
              <a:spcAft>
                <a:spcPts val="155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9"/>
          <p:cNvSpPr txBox="1">
            <a:spLocks noGrp="1"/>
          </p:cNvSpPr>
          <p:nvPr>
            <p:ph type="sldNum" idx="12"/>
          </p:nvPr>
        </p:nvSpPr>
        <p:spPr>
          <a:xfrm>
            <a:off x="363397" y="6217623"/>
            <a:ext cx="1726141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689" y="-283488"/>
            <a:ext cx="2329228" cy="252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54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10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6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1A09-61C1-48D6-8043-7349A0C3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1233D-F5B4-4449-9BA8-DCD688C8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2AE39-18EE-4F7B-8B00-872987B5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4B77A-795D-4E63-9BBC-0C842DDB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41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3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33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941" b="1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745" b="1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9pPr>
          </a:lstStyle>
          <a:p>
            <a:endParaRPr/>
          </a:p>
        </p:txBody>
      </p:sp>
      <p:sp>
        <p:nvSpPr>
          <p:cNvPr id="115" name="Google Shape;115;p1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33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941" b="1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745" b="1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553" b="1"/>
            </a:lvl9pPr>
          </a:lstStyle>
          <a:p>
            <a:endParaRPr/>
          </a:p>
        </p:txBody>
      </p:sp>
      <p:sp>
        <p:nvSpPr>
          <p:cNvPr id="117" name="Google Shape;117;p1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6736" y="4407359"/>
            <a:ext cx="2879750" cy="27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689" y="-283488"/>
            <a:ext cx="2329228" cy="252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073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2824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2119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2824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2418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2718"/>
            </a:lvl2pPr>
            <a:lvl3pPr marL="1371600" lvl="2" indent="-396239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330"/>
            </a:lvl3pPr>
            <a:lvl4pPr marL="1828800" lvl="3" indent="-3683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4pPr>
            <a:lvl5pPr marL="2286000" lvl="4" indent="-3683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5pPr>
            <a:lvl6pPr marL="2743200" lvl="5" indent="-3683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6pPr>
            <a:lvl7pPr marL="3200400" lvl="6" indent="-3683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7pPr>
            <a:lvl8pPr marL="3657600" lvl="7" indent="-3683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8pPr>
            <a:lvl9pPr marL="4114800" lvl="8" indent="-3683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9pPr>
          </a:lstStyle>
          <a:p>
            <a:endParaRPr/>
          </a:p>
        </p:txBody>
      </p:sp>
      <p:sp>
        <p:nvSpPr>
          <p:cNvPr id="126" name="Google Shape;126;p1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412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359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165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9pPr>
          </a:lstStyle>
          <a:p>
            <a:endParaRPr/>
          </a:p>
        </p:txBody>
      </p:sp>
      <p:sp>
        <p:nvSpPr>
          <p:cNvPr id="127" name="Google Shape;127;p1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6736" y="4407359"/>
            <a:ext cx="2879750" cy="27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689" y="-283488"/>
            <a:ext cx="2329228" cy="252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881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2824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412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359"/>
            </a:lvl2pPr>
            <a:lvl3pPr marL="1371600" lvl="2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165"/>
            </a:lvl3pPr>
            <a:lvl4pPr marL="1828800" lvl="3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4pPr>
            <a:lvl5pPr marL="2286000" lvl="4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5pPr>
            <a:lvl6pPr marL="2743200" lvl="5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6pPr>
            <a:lvl7pPr marL="3200400" lvl="6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7pPr>
            <a:lvl8pPr marL="3657600" lvl="7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8pPr>
            <a:lvl9pPr marL="4114800" lvl="8" indent="-2286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9pPr>
          </a:lstStyle>
          <a:p>
            <a:endParaRPr/>
          </a:p>
        </p:txBody>
      </p:sp>
      <p:sp>
        <p:nvSpPr>
          <p:cNvPr id="136" name="Google Shape;136;p1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6736" y="4407359"/>
            <a:ext cx="2879750" cy="27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689" y="-283488"/>
            <a:ext cx="2329228" cy="252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666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3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7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6736" y="4407359"/>
            <a:ext cx="2879750" cy="27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689" y="-283488"/>
            <a:ext cx="2329228" cy="252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929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883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7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6736" y="4407359"/>
            <a:ext cx="2879750" cy="27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689" y="-283488"/>
            <a:ext cx="2329228" cy="252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13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E29D2-4B16-46B2-8A15-88AFC8EC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69BAC-224D-428E-99FD-8D6E942D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505F1-87BD-4C09-83F3-B2FFFA9F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E645-9510-4BF9-BCA3-85318147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C31D-8320-48FD-BD93-4CCC4BE91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FFB68-53B7-4B1A-A2A9-E5FED9B71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D5D97-5F67-40AF-86D3-06DAA092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70B8E-30D6-478E-8103-26AC7DCF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70109-4685-449B-AC69-7B318309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A4A9-8256-4E94-929C-D307D795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4A335-83B1-44AD-93E6-A7477C78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04E69-CA11-49DF-B7D2-394773114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943A8-BFD8-45EE-B9FC-1DFF8FCA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7BE87-295A-4DF8-A881-4758A3E6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FE8E3-57A2-43DE-9603-7D71D37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8F3CB-ED9F-4629-939D-F042A07A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B59CB-4138-44DF-854B-386C31DCC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5B1E6-D45B-4187-8A25-85DD82F8F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083D-F5AF-42DD-9415-443547F10D7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4FB2-1ACF-46EE-B527-0C8B52945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C0A6-A8EF-49D9-B146-42AF2020A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142F-4899-484A-BFB9-94EBEDABD3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24A12-D652-4EFF-A333-12A7BDB8B0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8470"/>
            <a:ext cx="12196700" cy="41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83C4FC6-F723-B441-BA7B-63DA6B81253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791" y="6078947"/>
            <a:ext cx="815009" cy="7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  <p:sldLayoutId id="2147483877" r:id="rId28"/>
    <p:sldLayoutId id="2147483878" r:id="rId29"/>
    <p:sldLayoutId id="2147483879" r:id="rId30"/>
    <p:sldLayoutId id="2147483880" r:id="rId31"/>
    <p:sldLayoutId id="2147483881" r:id="rId32"/>
    <p:sldLayoutId id="2147483882" r:id="rId33"/>
    <p:sldLayoutId id="2147483883" r:id="rId34"/>
    <p:sldLayoutId id="2147483884" r:id="rId35"/>
    <p:sldLayoutId id="2147483885" r:id="rId36"/>
    <p:sldLayoutId id="2147483886" r:id="rId37"/>
    <p:sldLayoutId id="2147483887" r:id="rId38"/>
    <p:sldLayoutId id="2147483888" r:id="rId39"/>
    <p:sldLayoutId id="2147483889" r:id="rId40"/>
    <p:sldLayoutId id="2147483890" r:id="rId41"/>
    <p:sldLayoutId id="2147483891" r:id="rId42"/>
    <p:sldLayoutId id="2147483892" r:id="rId43"/>
    <p:sldLayoutId id="2147483893" r:id="rId44"/>
    <p:sldLayoutId id="2147483894" r:id="rId45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accent1"/>
          </a:solidFill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2"/>
          </a:solidFill>
          <a:latin typeface="Helvetica" pitchFamily="2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Helvetica" pitchFamily="2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Helvetica" pitchFamily="2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accent2"/>
          </a:solidFill>
          <a:latin typeface="Helvetica" pitchFamily="2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accent2"/>
          </a:solidFill>
          <a:latin typeface="Helvetica" pitchFamily="2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642">
          <p15:clr>
            <a:srgbClr val="F26B43"/>
          </p15:clr>
        </p15:guide>
        <p15:guide id="6" pos="7038">
          <p15:clr>
            <a:srgbClr val="F26B43"/>
          </p15:clr>
        </p15:guide>
        <p15:guide id="7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>
          <p15:clr>
            <a:srgbClr val="F26B43"/>
          </p15:clr>
        </p15:guide>
        <p15:guide id="10" orient="horz" pos="4320">
          <p15:clr>
            <a:srgbClr val="F26B43"/>
          </p15:clr>
        </p15:guide>
        <p15:guide id="11" pos="1277">
          <p15:clr>
            <a:srgbClr val="F26B43"/>
          </p15:clr>
        </p15:guide>
        <p15:guide id="12" orient="horz" pos="709">
          <p15:clr>
            <a:srgbClr val="F26B43"/>
          </p15:clr>
        </p15:guide>
        <p15:guide id="13" pos="1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418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8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8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8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0650" tIns="40300" rIns="80650" bIns="40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3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6943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nytimes.com/2023/02/02/dining/drinks/bees-knees-cocktail.html?unlocked_article_code=UTAZT4N6uQQv3bnhQJM8MAak5LVUtzzbTS-vAv9IpNgGQ4qDfZ5TW8a-MAjKXsu6v33w5BV42_zs4g8cL62dPCulxuCufmCR6YBZIYKl5zFG--4Lx3BB-jceO1kY7iS3n6sP0TvhRBKObjTvKy24rWRgjO5qjaKCNzSTI1_q6-cu45aaEMTTNZF-nvLbPDSp7dK4XZhRGhml50PNMhUc43Fn7lvgOyQUGSduiWFt8YYvWafJgB1zFEqwMbITVhokOAucn60HpwnuW5n4HUoYF8bzAxXqkbFKTDdgcjj_TRq5dQlh5b0N4talWlwzSvDtsR2EgIliipCjmnot6zRUzoBZBw&amp;smid=share-ur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29633985e_0_445"/>
          <p:cNvSpPr txBox="1">
            <a:spLocks noGrp="1"/>
          </p:cNvSpPr>
          <p:nvPr>
            <p:ph type="title"/>
          </p:nvPr>
        </p:nvSpPr>
        <p:spPr>
          <a:xfrm>
            <a:off x="421256" y="280235"/>
            <a:ext cx="1133856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80650" rIns="80650" bIns="806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 Hill is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Inspiring</a:t>
            </a:r>
            <a:r>
              <a:rPr lang="en-US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Resurgence </a:t>
            </a:r>
            <a:br>
              <a:rPr lang="en-US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the Bees Knees Cocktail</a:t>
            </a:r>
            <a:endParaRPr sz="3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25F72-0293-BD15-FB20-771205AE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4" y="1266285"/>
            <a:ext cx="4337436" cy="5421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7B8044-A30E-647D-7061-094525EAD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57" y="4007283"/>
            <a:ext cx="6469826" cy="1913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7A0943-C08E-E74E-E211-663636003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957" y="2833181"/>
            <a:ext cx="6469826" cy="1077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0B2B85-EFFF-9697-3A08-0E5289491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958" y="1755235"/>
            <a:ext cx="6469826" cy="9856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9B760C-92DE-958F-D382-B63D51911E89}"/>
              </a:ext>
            </a:extLst>
          </p:cNvPr>
          <p:cNvSpPr txBox="1"/>
          <p:nvPr/>
        </p:nvSpPr>
        <p:spPr>
          <a:xfrm>
            <a:off x="5234957" y="6000750"/>
            <a:ext cx="3610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full article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here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95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5seUee6MLPylZUboV7a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WSWA Powerpoint Template 1">
  <a:themeElements>
    <a:clrScheme name="SipSource Colors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283370"/>
      </a:accent1>
      <a:accent2>
        <a:srgbClr val="3B65AF"/>
      </a:accent2>
      <a:accent3>
        <a:srgbClr val="5BAADE"/>
      </a:accent3>
      <a:accent4>
        <a:srgbClr val="9CDAF7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sz="1600" dirty="0" err="1" smtClean="0">
            <a:solidFill>
              <a:schemeClr val="accent2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SWA PRESENTATION TEMPLATE" id="{FA5D6DA0-D1E9-DE4E-83F9-973F637726A1}" vid="{ABC5B7AC-4C68-2F4D-977B-D36B4FB372EE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17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Yu Gothic</vt:lpstr>
      <vt:lpstr>Arial</vt:lpstr>
      <vt:lpstr>Calibri</vt:lpstr>
      <vt:lpstr>Calibri Light</vt:lpstr>
      <vt:lpstr>Helvetica</vt:lpstr>
      <vt:lpstr>Montserrat</vt:lpstr>
      <vt:lpstr>Times New Roman</vt:lpstr>
      <vt:lpstr>Trebuchet MS</vt:lpstr>
      <vt:lpstr>Custom Design</vt:lpstr>
      <vt:lpstr>3_WSWA Powerpoint Template 1</vt:lpstr>
      <vt:lpstr>4_Office Theme</vt:lpstr>
      <vt:lpstr>think-cell Slide</vt:lpstr>
      <vt:lpstr>Barr Hill is Inspiring a Resurgence  of the Bees Knees Cocktail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Kahn</dc:creator>
  <cp:lastModifiedBy>Harry Kahn</cp:lastModifiedBy>
  <cp:revision>129</cp:revision>
  <cp:lastPrinted>2022-08-23T12:08:54Z</cp:lastPrinted>
  <dcterms:created xsi:type="dcterms:W3CDTF">2021-12-09T02:05:53Z</dcterms:created>
  <dcterms:modified xsi:type="dcterms:W3CDTF">2023-02-03T15:03:48Z</dcterms:modified>
</cp:coreProperties>
</file>